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61" r:id="rId4"/>
    <p:sldId id="259" r:id="rId5"/>
    <p:sldId id="258" r:id="rId6"/>
    <p:sldId id="257" r:id="rId7"/>
    <p:sldId id="262" r:id="rId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BCD081-BB45-453A-A07E-7E7552ED6C88}" type="datetimeFigureOut">
              <a:rPr lang="fr-FR" smtClean="0"/>
              <a:t>15/03/2022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65788-BA4D-457E-AA7E-B568E1A7CD6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568604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BCD081-BB45-453A-A07E-7E7552ED6C88}" type="datetimeFigureOut">
              <a:rPr lang="fr-FR" smtClean="0"/>
              <a:t>15/03/2022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65788-BA4D-457E-AA7E-B568E1A7CD6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217215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BCD081-BB45-453A-A07E-7E7552ED6C88}" type="datetimeFigureOut">
              <a:rPr lang="fr-FR" smtClean="0"/>
              <a:t>15/03/2022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65788-BA4D-457E-AA7E-B568E1A7CD6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289279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BCD081-BB45-453A-A07E-7E7552ED6C88}" type="datetimeFigureOut">
              <a:rPr lang="fr-FR" smtClean="0"/>
              <a:t>15/03/2022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65788-BA4D-457E-AA7E-B568E1A7CD6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918193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BCD081-BB45-453A-A07E-7E7552ED6C88}" type="datetimeFigureOut">
              <a:rPr lang="fr-FR" smtClean="0"/>
              <a:t>15/03/2022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65788-BA4D-457E-AA7E-B568E1A7CD6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721080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BCD081-BB45-453A-A07E-7E7552ED6C88}" type="datetimeFigureOut">
              <a:rPr lang="fr-FR" smtClean="0"/>
              <a:t>15/03/2022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65788-BA4D-457E-AA7E-B568E1A7CD6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323573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BCD081-BB45-453A-A07E-7E7552ED6C88}" type="datetimeFigureOut">
              <a:rPr lang="fr-FR" smtClean="0"/>
              <a:t>15/03/2022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65788-BA4D-457E-AA7E-B568E1A7CD6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76174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BCD081-BB45-453A-A07E-7E7552ED6C88}" type="datetimeFigureOut">
              <a:rPr lang="fr-FR" smtClean="0"/>
              <a:t>15/03/2022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65788-BA4D-457E-AA7E-B568E1A7CD6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288563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BCD081-BB45-453A-A07E-7E7552ED6C88}" type="datetimeFigureOut">
              <a:rPr lang="fr-FR" smtClean="0"/>
              <a:t>15/03/2022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65788-BA4D-457E-AA7E-B568E1A7CD6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736922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BCD081-BB45-453A-A07E-7E7552ED6C88}" type="datetimeFigureOut">
              <a:rPr lang="fr-FR" smtClean="0"/>
              <a:t>15/03/2022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65788-BA4D-457E-AA7E-B568E1A7CD6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04132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BCD081-BB45-453A-A07E-7E7552ED6C88}" type="datetimeFigureOut">
              <a:rPr lang="fr-FR" smtClean="0"/>
              <a:t>15/03/2022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65788-BA4D-457E-AA7E-B568E1A7CD6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2526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BCD081-BB45-453A-A07E-7E7552ED6C88}" type="datetimeFigureOut">
              <a:rPr lang="fr-FR" smtClean="0"/>
              <a:t>15/03/2022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B65788-BA4D-457E-AA7E-B568E1A7CD6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715052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5129" y="1045976"/>
            <a:ext cx="5850227" cy="4387670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9821008" y="5978769"/>
            <a:ext cx="768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PNG 0</a:t>
            </a:r>
            <a:endParaRPr lang="fr-FR" dirty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37672" y="562707"/>
            <a:ext cx="5463028" cy="4097271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13239" y="852853"/>
            <a:ext cx="4747846" cy="450166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ZoneTexte 9"/>
          <p:cNvSpPr txBox="1"/>
          <p:nvPr/>
        </p:nvSpPr>
        <p:spPr>
          <a:xfrm>
            <a:off x="1570097" y="4822580"/>
            <a:ext cx="32957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There is a missing part from </a:t>
            </a:r>
            <a:r>
              <a:rPr lang="en-US" dirty="0" err="1" smtClean="0"/>
              <a:t>Flou</a:t>
            </a:r>
            <a:r>
              <a:rPr lang="en-US" dirty="0" smtClean="0"/>
              <a:t> 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187598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37672" y="562707"/>
            <a:ext cx="5463028" cy="409727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006968" y="852854"/>
            <a:ext cx="1991751" cy="1913206"/>
          </a:xfrm>
          <a:prstGeom prst="rect">
            <a:avLst/>
          </a:prstGeom>
          <a:noFill/>
          <a:ln w="1905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0117" y="528231"/>
            <a:ext cx="5255006" cy="4131748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9821008" y="5978769"/>
            <a:ext cx="768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PNG 1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806014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37672" y="562707"/>
            <a:ext cx="5463028" cy="409727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031636" y="1014044"/>
            <a:ext cx="2397364" cy="1913794"/>
          </a:xfrm>
          <a:prstGeom prst="rect">
            <a:avLst/>
          </a:prstGeom>
          <a:noFill/>
          <a:ln w="19050">
            <a:solidFill>
              <a:srgbClr val="00B0F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2144" y="562707"/>
            <a:ext cx="5463029" cy="4097272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8634047" y="4958861"/>
            <a:ext cx="768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PNG 2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775844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37672" y="562707"/>
            <a:ext cx="5463028" cy="409727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160595" y="2998177"/>
            <a:ext cx="2136519" cy="1608978"/>
          </a:xfrm>
          <a:prstGeom prst="rect">
            <a:avLst/>
          </a:prstGeom>
          <a:noFill/>
          <a:ln w="1905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5844" y="562707"/>
            <a:ext cx="5463029" cy="4097272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8634047" y="4958861"/>
            <a:ext cx="768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PNG 3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634144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37672" y="562707"/>
            <a:ext cx="5463028" cy="409727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297115" y="2860431"/>
            <a:ext cx="2140923" cy="1746724"/>
          </a:xfrm>
          <a:prstGeom prst="rect">
            <a:avLst/>
          </a:prstGeom>
          <a:noFill/>
          <a:ln w="19050">
            <a:solidFill>
              <a:srgbClr val="00B0F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5492" y="562707"/>
            <a:ext cx="5392597" cy="4044448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8634047" y="4958861"/>
            <a:ext cx="768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PNG 7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866537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37672" y="562707"/>
            <a:ext cx="5463028" cy="409727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661745" y="4167553"/>
            <a:ext cx="3499339" cy="118696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ZoneTexte 3"/>
          <p:cNvSpPr txBox="1"/>
          <p:nvPr/>
        </p:nvSpPr>
        <p:spPr>
          <a:xfrm>
            <a:off x="1877828" y="4822580"/>
            <a:ext cx="27714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 missing part from </a:t>
            </a:r>
            <a:r>
              <a:rPr lang="en-US" dirty="0" err="1" smtClean="0"/>
              <a:t>Flou</a:t>
            </a:r>
            <a:r>
              <a:rPr lang="en-US" dirty="0" smtClean="0"/>
              <a:t> </a:t>
            </a:r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6751" y="1188663"/>
            <a:ext cx="4845222" cy="3633917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8634047" y="4958861"/>
            <a:ext cx="768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PNG 4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780036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37672" y="562707"/>
            <a:ext cx="5463028" cy="4097271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688123" y="3886201"/>
            <a:ext cx="694591" cy="773778"/>
          </a:xfrm>
          <a:prstGeom prst="rect">
            <a:avLst/>
          </a:prstGeom>
          <a:noFill/>
          <a:ln w="19050">
            <a:solidFill>
              <a:srgbClr val="00B0F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1081" y="882279"/>
            <a:ext cx="4845222" cy="3633917"/>
          </a:xfrm>
          <a:prstGeom prst="rect">
            <a:avLst/>
          </a:prstGeom>
        </p:spPr>
      </p:pic>
      <p:sp>
        <p:nvSpPr>
          <p:cNvPr id="10" name="ZoneTexte 9"/>
          <p:cNvSpPr txBox="1"/>
          <p:nvPr/>
        </p:nvSpPr>
        <p:spPr>
          <a:xfrm>
            <a:off x="8634047" y="4958861"/>
            <a:ext cx="768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PNG 5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02060861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26</Words>
  <Application>Microsoft Office PowerPoint</Application>
  <PresentationFormat>Grand écran</PresentationFormat>
  <Paragraphs>9</Paragraphs>
  <Slides>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>IEMN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Mahdi GHAZAL</dc:creator>
  <cp:lastModifiedBy>Mahdi GHAZAL</cp:lastModifiedBy>
  <cp:revision>3</cp:revision>
  <dcterms:created xsi:type="dcterms:W3CDTF">2022-03-15T15:30:26Z</dcterms:created>
  <dcterms:modified xsi:type="dcterms:W3CDTF">2022-03-15T16:33:17Z</dcterms:modified>
</cp:coreProperties>
</file>

<file path=docProps/thumbnail.jpeg>
</file>